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71CCC-C25F-8F6D-B9B9-564970449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51FDF-D17D-1FD5-B351-D63AB542D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5CBCF-3B1A-2CC6-4864-6D820A2C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1637E-D0E2-C27C-7694-4A4DD8779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77560-4503-C957-E637-8D0CB5ED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89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0233B-4D5D-829E-C96E-12FC30211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C2514-52F9-8F4C-9A6E-802F14DA3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9B0AA-D158-E6B9-E1DE-09956E857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559B9-1D69-E23D-CFBB-F66698C9D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FC554-EAF6-CD69-F911-F1827A9C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4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27CFB2-34D8-30E4-4AB1-9B39E33F7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E8FBB-5682-FAD2-2370-1F96F3690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E58AF-756D-F16A-B63F-F3C5BC48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D64F9-0C00-B9FC-DE4B-CEA710D9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D1F85-6C7D-5D2E-451D-F301A894C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53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23575-8CF7-BFF7-C1E2-B0EC0830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2F74F-B2E7-E117-FE81-046AABE76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6ECC4-E2B1-28BF-7106-B698196EC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F3066-BCC3-BE08-5BF9-5B26D0FC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C0EDA-CB0F-A67B-05AB-29EFE1C8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6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3167F-9C35-0309-D24A-E008F39D4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A88F1-6845-32E2-A691-A6E06A4EC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5AAAD-B44D-5978-1C78-5A0D190F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02C2D-AAB1-B8AE-09FC-09E008804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5ED1F-3BBD-7333-6CEE-0F13A693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87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D7D6A-6044-61C1-F74B-B164D5E5B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C712C-14F2-6D4F-7A31-CA6D476C3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864B5-1144-B69F-5CBD-1B96360E4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474308-24F7-5B39-357E-109D3A06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DBB25-30FC-1EEC-E7A2-EB08B0C5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F9A61-69C1-A4FE-4B20-71301477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790E5-FDCE-32E5-EDA4-E0069C9B6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C20BF-BF90-AD1A-69EB-06AF167C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146B5-44B2-A734-5E17-E0DEB9E1C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2EC55-9D8F-BE41-FBD0-55068F031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C44320-25B7-FFF4-CED1-C74815A22A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C80536-9021-1134-C5FB-0C5F5291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BCC933-2D18-47A0-6CB8-6CB0FF99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33A582-9A1D-4697-3697-659404AE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4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8DEC-9F3F-7A8B-458A-16A15815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3D1A9-0F7D-2A2F-4AF2-E5C58148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EB556-8979-A173-1533-B5313144E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A8F82-2595-1B4E-A906-EBC5C807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04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8C5767-879B-BCFA-17F3-377039A5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E5125-5586-CE4D-1DD6-4D30ADD6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1E408E-4050-B23D-A00B-B9A99828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25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43ED-2A96-60F3-3973-8AADBBAF5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59380-FE4C-8562-EBA3-031093DD0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C77E9-5C4D-048E-AF71-F25669609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762D1-DC7B-8088-78C7-5320D77E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65C0E-D3B4-1632-F5E7-0B8317B74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0E2B5-2321-D25E-EF22-D496D9C33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0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8AC50-C61B-688A-0B06-C43B2D822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809414-3B8D-8065-B68B-799BBCDAD7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1557-EFE1-25CA-69B3-D8F23DD37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C2A89-03D8-BE17-71F4-8FBC9406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03194-9F6F-9040-EB61-53F49099A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AF2AB-300F-36F3-A929-E5146B9E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90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0CF50-7826-0E22-2279-18803C0BE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9C682-EA62-440F-6C87-38B096C6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3E0FB-CCF0-CD40-38DE-6CB34205A6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12228-CA37-41A1-9A97-A78D04B1728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A7372-CE20-E7FE-3A97-36C0E2026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8D210-7282-25AD-3A35-EB73BA40D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FCA4-AD3D-4BCB-A0D2-E42E207F7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3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otor Vehicle Service and Maintenance Technician (Light Vehicle)Motor  Vehicle Service and Maintenance Technician (Light Vehicle) Apprenticeship">
            <a:extLst>
              <a:ext uri="{FF2B5EF4-FFF2-40B4-BE49-F238E27FC236}">
                <a16:creationId xmlns:a16="http://schemas.microsoft.com/office/drawing/2014/main" id="{262CBC63-9F99-30EC-EC53-F5BCEF4203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6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FFFA59-0560-8D6A-B814-ACBF012AA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GCSE Motor Vehicles</a:t>
            </a:r>
          </a:p>
        </p:txBody>
      </p:sp>
    </p:spTree>
    <p:extLst>
      <p:ext uri="{BB962C8B-B14F-4D97-AF65-F5344CB8AC3E}">
        <p14:creationId xmlns:p14="http://schemas.microsoft.com/office/powerpoint/2010/main" val="2433269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0A2857C-C7AD-35B5-0C5C-2E89AA576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61507"/>
            <a:ext cx="10905066" cy="373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53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83191E-093C-7A45-5B20-3D7CF616D3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61618"/>
            <a:ext cx="10905066" cy="433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22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CE9084-EBA3-19FA-7424-0EEAE39B92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61728"/>
            <a:ext cx="10905066" cy="493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1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4052B4-311A-577A-B725-E2942B186B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43516"/>
            <a:ext cx="10905066" cy="477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23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GCSE Motor Vehicles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Motor Vehicles</dc:title>
  <dc:creator>M White</dc:creator>
  <cp:lastModifiedBy>M White</cp:lastModifiedBy>
  <cp:revision>1</cp:revision>
  <dcterms:created xsi:type="dcterms:W3CDTF">2024-01-10T13:41:28Z</dcterms:created>
  <dcterms:modified xsi:type="dcterms:W3CDTF">2024-01-10T13:47:00Z</dcterms:modified>
</cp:coreProperties>
</file>